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57" r:id="rId5"/>
    <p:sldId id="258" r:id="rId6"/>
    <p:sldId id="259" r:id="rId7"/>
    <p:sldId id="260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5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2T08:50:32.439" idx="1">
    <p:pos x="10" y="10"/>
    <p:text>Crtaš valove, jedan dolje, drugi gore, od crte do crte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BDC9-F8D8-4247-A086-39E0C471D4A0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E5CD-525B-4B9A-BDBD-BB3AEF5F1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BDC9-F8D8-4247-A086-39E0C471D4A0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E5CD-525B-4B9A-BDBD-BB3AEF5F1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BDC9-F8D8-4247-A086-39E0C471D4A0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E5CD-525B-4B9A-BDBD-BB3AEF5F1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BDC9-F8D8-4247-A086-39E0C471D4A0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E5CD-525B-4B9A-BDBD-BB3AEF5F1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BDC9-F8D8-4247-A086-39E0C471D4A0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E5CD-525B-4B9A-BDBD-BB3AEF5F1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BDC9-F8D8-4247-A086-39E0C471D4A0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E5CD-525B-4B9A-BDBD-BB3AEF5F1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BDC9-F8D8-4247-A086-39E0C471D4A0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E5CD-525B-4B9A-BDBD-BB3AEF5F1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BDC9-F8D8-4247-A086-39E0C471D4A0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E5CD-525B-4B9A-BDBD-BB3AEF5F1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BDC9-F8D8-4247-A086-39E0C471D4A0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E5CD-525B-4B9A-BDBD-BB3AEF5F1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BDC9-F8D8-4247-A086-39E0C471D4A0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E5CD-525B-4B9A-BDBD-BB3AEF5F1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BDC9-F8D8-4247-A086-39E0C471D4A0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E5CD-525B-4B9A-BDBD-BB3AEF5F1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5BDC9-F8D8-4247-A086-39E0C471D4A0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2E5CD-525B-4B9A-BDBD-BB3AEF5F1B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atin typeface="Andalus" pitchFamily="18" charset="-78"/>
                <a:cs typeface="Andalus" pitchFamily="18" charset="-78"/>
              </a:rPr>
              <a:t>OP ART</a:t>
            </a:r>
            <a:endParaRPr lang="en-US" sz="96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Optička umjetnost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atin typeface="Andalus" pitchFamily="18" charset="-78"/>
                <a:cs typeface="Andalus" pitchFamily="18" charset="-78"/>
              </a:rPr>
              <a:t>OP ART</a:t>
            </a:r>
            <a:endParaRPr lang="en-US" sz="8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3352800" cy="54102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hr-HR" dirty="0" smtClean="0">
                <a:latin typeface="Andalus" pitchFamily="18" charset="-78"/>
                <a:cs typeface="Andalus" pitchFamily="18" charset="-78"/>
              </a:rPr>
              <a:t>Što je to?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algn="ctr">
              <a:buNone/>
            </a:pPr>
            <a:r>
              <a:rPr lang="en-US" dirty="0" smtClean="0"/>
              <a:t>Op-art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optička</a:t>
            </a:r>
            <a:r>
              <a:rPr lang="en-US" dirty="0"/>
              <a:t> </a:t>
            </a:r>
            <a:r>
              <a:rPr lang="en-US" dirty="0" err="1"/>
              <a:t>umjetnost</a:t>
            </a:r>
            <a:r>
              <a:rPr lang="en-US" dirty="0"/>
              <a:t> je </a:t>
            </a:r>
            <a:r>
              <a:rPr lang="en-US" dirty="0" err="1"/>
              <a:t>stil</a:t>
            </a:r>
            <a:r>
              <a:rPr lang="en-US" dirty="0"/>
              <a:t> u </a:t>
            </a:r>
            <a:r>
              <a:rPr lang="en-US" dirty="0" err="1"/>
              <a:t>umjetnosti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geometrijske</a:t>
            </a:r>
            <a:r>
              <a:rPr lang="en-US" dirty="0"/>
              <a:t> </a:t>
            </a:r>
            <a:r>
              <a:rPr lang="en-US" dirty="0" err="1"/>
              <a:t>oblike</a:t>
            </a:r>
            <a:r>
              <a:rPr lang="en-US" dirty="0"/>
              <a:t>, </a:t>
            </a:r>
            <a:r>
              <a:rPr lang="en-US" dirty="0" err="1"/>
              <a:t>ritam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boje</a:t>
            </a:r>
            <a:r>
              <a:rPr lang="en-US" dirty="0"/>
              <a:t> da se </a:t>
            </a:r>
            <a:r>
              <a:rPr lang="en-US" dirty="0" err="1"/>
              <a:t>stvori</a:t>
            </a:r>
            <a:r>
              <a:rPr lang="en-US" dirty="0"/>
              <a:t> 3D </a:t>
            </a:r>
            <a:r>
              <a:rPr lang="en-US" dirty="0" err="1"/>
              <a:t>iluzija</a:t>
            </a:r>
            <a:r>
              <a:rPr lang="en-US" dirty="0"/>
              <a:t>. </a:t>
            </a:r>
            <a:r>
              <a:rPr lang="en-US" dirty="0" err="1"/>
              <a:t>Takve</a:t>
            </a:r>
            <a:r>
              <a:rPr lang="en-US" dirty="0"/>
              <a:t> </a:t>
            </a:r>
            <a:r>
              <a:rPr lang="en-US" dirty="0" err="1"/>
              <a:t>slike</a:t>
            </a:r>
            <a:r>
              <a:rPr lang="en-US" dirty="0"/>
              <a:t> </a:t>
            </a:r>
            <a:r>
              <a:rPr lang="en-US" dirty="0" err="1"/>
              <a:t>zapravo</a:t>
            </a:r>
            <a:r>
              <a:rPr lang="en-US" dirty="0"/>
              <a:t> </a:t>
            </a:r>
            <a:r>
              <a:rPr lang="en-US" dirty="0" err="1"/>
              <a:t>varaju</a:t>
            </a:r>
            <a:r>
              <a:rPr lang="en-US" dirty="0"/>
              <a:t>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. </a:t>
            </a:r>
            <a:endParaRPr lang="hr-HR" dirty="0" smtClean="0"/>
          </a:p>
          <a:p>
            <a:pPr algn="ctr">
              <a:buNone/>
            </a:pPr>
            <a:r>
              <a:rPr lang="hr-HR" dirty="0" smtClean="0"/>
              <a:t>T</a:t>
            </a:r>
            <a:r>
              <a:rPr lang="en-US" dirty="0" smtClean="0"/>
              <a:t>o </a:t>
            </a:r>
            <a:r>
              <a:rPr lang="en-US" dirty="0"/>
              <a:t>je </a:t>
            </a:r>
            <a:r>
              <a:rPr lang="en-US" dirty="0" err="1"/>
              <a:t>kao</a:t>
            </a:r>
            <a:r>
              <a:rPr lang="en-US" dirty="0"/>
              <a:t> u </a:t>
            </a:r>
            <a:r>
              <a:rPr lang="en-US" dirty="0" err="1" smtClean="0"/>
              <a:t>kinu</a:t>
            </a:r>
            <a:r>
              <a:rPr lang="hr-HR" dirty="0" smtClean="0"/>
              <a:t>,</a:t>
            </a:r>
            <a:endParaRPr lang="hr-HR" dirty="0"/>
          </a:p>
          <a:p>
            <a:pPr algn="ctr">
              <a:buNone/>
            </a:pPr>
            <a:r>
              <a:rPr lang="hr-HR" dirty="0"/>
              <a:t>s</a:t>
            </a:r>
            <a:r>
              <a:rPr lang="en-US" dirty="0" err="1" smtClean="0"/>
              <a:t>amo</a:t>
            </a:r>
            <a:r>
              <a:rPr lang="en-US" dirty="0" smtClean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ne </a:t>
            </a:r>
            <a:r>
              <a:rPr lang="en-US" dirty="0" err="1"/>
              <a:t>trebaju</a:t>
            </a:r>
            <a:r>
              <a:rPr lang="en-US" dirty="0"/>
              <a:t> 3D </a:t>
            </a:r>
            <a:r>
              <a:rPr lang="en-US" dirty="0" err="1"/>
              <a:t>naočale</a:t>
            </a:r>
            <a:r>
              <a:rPr lang="en-US" dirty="0" smtClean="0"/>
              <a:t>.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algn="ctr">
              <a:buNone/>
            </a:pP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 descr="https://s-media-cache-ak0.pinimg.com/originals/ac/e7/02/ace702ed69ed0153a08ff55a84a476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143000"/>
            <a:ext cx="5486399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i="1" dirty="0" err="1" smtClean="0"/>
              <a:t>Victor</a:t>
            </a:r>
            <a:r>
              <a:rPr lang="hr-HR" i="1" dirty="0" smtClean="0"/>
              <a:t> </a:t>
            </a:r>
            <a:r>
              <a:rPr lang="hr-HR" i="1" dirty="0" err="1" smtClean="0"/>
              <a:t>Vasarely</a:t>
            </a:r>
            <a:r>
              <a:rPr lang="en-US" i="1" dirty="0" smtClean="0"/>
              <a:t>, </a:t>
            </a:r>
            <a:r>
              <a:rPr lang="hr-HR" i="1" dirty="0" err="1" smtClean="0"/>
              <a:t>Papillon</a:t>
            </a:r>
            <a:r>
              <a:rPr lang="hr-HR" i="1" dirty="0" smtClean="0"/>
              <a:t> </a:t>
            </a:r>
            <a:r>
              <a:rPr lang="hr-HR" dirty="0" smtClean="0"/>
              <a:t>(Leptir)</a:t>
            </a:r>
            <a:r>
              <a:rPr lang="en-US" dirty="0" smtClean="0"/>
              <a:t>19</a:t>
            </a:r>
            <a:r>
              <a:rPr lang="hr-HR" dirty="0" smtClean="0"/>
              <a:t>81.</a:t>
            </a:r>
            <a:r>
              <a:rPr lang="en-US" dirty="0" smtClean="0"/>
              <a:t>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98739" y="942488"/>
            <a:ext cx="7474527" cy="2580662"/>
          </a:xfrm>
        </p:spPr>
        <p:txBody>
          <a:bodyPr>
            <a:normAutofit/>
          </a:bodyPr>
          <a:lstStyle/>
          <a:p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oblici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da </a:t>
            </a:r>
            <a:r>
              <a:rPr lang="en-US" dirty="0" err="1"/>
              <a:t>nam</a:t>
            </a:r>
            <a:r>
              <a:rPr lang="en-US" dirty="0"/>
              <a:t> se </a:t>
            </a:r>
            <a:r>
              <a:rPr lang="en-US" dirty="0" err="1"/>
              <a:t>približavaju</a:t>
            </a:r>
            <a:r>
              <a:rPr lang="en-US" dirty="0"/>
              <a:t>, a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da se </a:t>
            </a:r>
            <a:r>
              <a:rPr lang="en-US" dirty="0" err="1"/>
              <a:t>udaljavaju</a:t>
            </a:r>
            <a:r>
              <a:rPr lang="en-US" dirty="0"/>
              <a:t> od </a:t>
            </a:r>
            <a:r>
              <a:rPr lang="en-US" dirty="0" err="1"/>
              <a:t>nas</a:t>
            </a:r>
            <a:r>
              <a:rPr lang="en-US" dirty="0"/>
              <a:t>. </a:t>
            </a:r>
            <a:r>
              <a:rPr lang="en-US" dirty="0" err="1"/>
              <a:t>Zapravo</a:t>
            </a:r>
            <a:r>
              <a:rPr lang="en-US" dirty="0"/>
              <a:t> je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jednoj</a:t>
            </a:r>
            <a:r>
              <a:rPr lang="en-US" dirty="0"/>
              <a:t> </a:t>
            </a:r>
            <a:r>
              <a:rPr lang="en-US" dirty="0" err="1"/>
              <a:t>ravnoj</a:t>
            </a:r>
            <a:r>
              <a:rPr lang="en-US" dirty="0"/>
              <a:t> </a:t>
            </a:r>
            <a:r>
              <a:rPr lang="en-US" dirty="0" err="1"/>
              <a:t>plohi</a:t>
            </a:r>
            <a:r>
              <a:rPr lang="en-US" dirty="0"/>
              <a:t>. </a:t>
            </a:r>
          </a:p>
        </p:txBody>
      </p:sp>
      <p:sp>
        <p:nvSpPr>
          <p:cNvPr id="4" name="AutoShape 4" descr="Buy Victor Vasarely - Papill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Victor Vasarely, ‘Papillon’, 1981, Denis Bloch Fine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4876800" cy="390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167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8800" b="1" dirty="0" smtClean="0">
                <a:latin typeface="Andalus" pitchFamily="18" charset="-78"/>
                <a:cs typeface="Andalus" pitchFamily="18" charset="-78"/>
              </a:rPr>
              <a:t>1. KORAK </a:t>
            </a:r>
            <a:endParaRPr lang="en-US" sz="8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" y="1341438"/>
            <a:ext cx="9144000" cy="10668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hr-HR" dirty="0" smtClean="0">
                <a:latin typeface="Andalus" pitchFamily="18" charset="-78"/>
                <a:cs typeface="Andalus" pitchFamily="18" charset="-78"/>
              </a:rPr>
              <a:t>Odaberi na papiru neko mjesto i nacrtaj točku.</a:t>
            </a:r>
          </a:p>
          <a:p>
            <a:pPr algn="ctr">
              <a:buNone/>
            </a:pPr>
            <a:r>
              <a:rPr lang="hr-HR" dirty="0" smtClean="0">
                <a:latin typeface="Andalus" pitchFamily="18" charset="-78"/>
                <a:cs typeface="Andalus" pitchFamily="18" charset="-78"/>
              </a:rPr>
              <a:t>Ta točka je centar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 </a:t>
            </a:r>
            <a:r>
              <a:rPr lang="hr-HR" dirty="0" smtClean="0">
                <a:latin typeface="Andalus" pitchFamily="18" charset="-78"/>
                <a:cs typeface="Andalus" pitchFamily="18" charset="-78"/>
              </a:rPr>
              <a:t>Točku ne moraš nacrtati na sredini papira.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2438400"/>
            <a:ext cx="6172200" cy="3657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57800" y="4876800"/>
            <a:ext cx="76200" cy="76200"/>
          </a:xfrm>
          <a:prstGeom prst="ellipse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8800" b="1" dirty="0" smtClean="0">
                <a:latin typeface="Andalus" pitchFamily="18" charset="-78"/>
                <a:cs typeface="Andalus" pitchFamily="18" charset="-78"/>
              </a:rPr>
              <a:t>2. KORAK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9906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hr-HR" dirty="0" smtClean="0">
                <a:latin typeface="Andalus" pitchFamily="18" charset="-78"/>
                <a:cs typeface="Andalus" pitchFamily="18" charset="-78"/>
              </a:rPr>
              <a:t>Nacrtaj 6- 10 crta koje prolaze </a:t>
            </a:r>
            <a:r>
              <a:rPr lang="hr-HR" dirty="0">
                <a:latin typeface="Andalus" pitchFamily="18" charset="-78"/>
                <a:cs typeface="Andalus" pitchFamily="18" charset="-78"/>
              </a:rPr>
              <a:t>tom </a:t>
            </a:r>
            <a:r>
              <a:rPr lang="hr-HR" dirty="0" smtClean="0">
                <a:latin typeface="Andalus" pitchFamily="18" charset="-78"/>
                <a:cs typeface="Andalus" pitchFamily="18" charset="-78"/>
              </a:rPr>
              <a:t>točkom i </a:t>
            </a:r>
            <a:r>
              <a:rPr lang="hr-HR" dirty="0">
                <a:latin typeface="Andalus" pitchFamily="18" charset="-78"/>
                <a:cs typeface="Andalus" pitchFamily="18" charset="-78"/>
              </a:rPr>
              <a:t>idu do ruba papira. .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77000" y="5105400"/>
            <a:ext cx="76200" cy="76200"/>
          </a:xfrm>
          <a:prstGeom prst="ellipse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943600" y="2438400"/>
            <a:ext cx="1905000" cy="3810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62875" y="2500745"/>
            <a:ext cx="2057400" cy="396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99418" y="4281055"/>
            <a:ext cx="6477000" cy="609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i1.wp.com/www.artwithmrsfilmore.com/wp-content/uploads/2017/12/Screen-Shot-2017-12-06-at-6.34.55-PM.png?resize=665%2C6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450" y="2743921"/>
            <a:ext cx="3589337" cy="348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8800" b="1" dirty="0" smtClean="0">
                <a:latin typeface="Andalus" pitchFamily="18" charset="-78"/>
                <a:cs typeface="Andalus" pitchFamily="18" charset="-78"/>
              </a:rPr>
              <a:t>3. KORAK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7620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hr-HR" dirty="0" smtClean="0">
                <a:latin typeface="Andalus" pitchFamily="18" charset="-78"/>
                <a:cs typeface="Andalus" pitchFamily="18" charset="-78"/>
              </a:rPr>
              <a:t>Počni plesti „mrežu” oko svoje točke. Mreža može biti od ravnih ili zakrivljenih crta.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2819544"/>
            <a:ext cx="3733800" cy="2865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676400" y="2438400"/>
            <a:ext cx="6324600" cy="3505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943600" y="2438400"/>
            <a:ext cx="1905000" cy="3810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05400" y="2438400"/>
            <a:ext cx="2057400" cy="396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47800" y="4648200"/>
            <a:ext cx="6477000" cy="609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96000" y="4724400"/>
            <a:ext cx="838200" cy="76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67400" y="4572000"/>
            <a:ext cx="1295400" cy="1143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638800" y="4343400"/>
            <a:ext cx="1752600" cy="1600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10200" y="4114800"/>
            <a:ext cx="2209800" cy="2057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81600" y="3886200"/>
            <a:ext cx="3276600" cy="2438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53000" y="3581400"/>
            <a:ext cx="3505200" cy="2743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i2.wp.com/www.artwithmrsfilmore.com/wp-content/uploads/2017/12/Screen-Shot-2017-12-06-at-6.39.43-PM.png?resize=636%2C6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57" y="2735262"/>
            <a:ext cx="2795086" cy="27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latin typeface="Andalus" pitchFamily="18" charset="-78"/>
                <a:cs typeface="Andalus" pitchFamily="18" charset="-78"/>
              </a:rPr>
              <a:t>4</a:t>
            </a:r>
            <a:r>
              <a:rPr lang="hr-HR" sz="8800" b="1" dirty="0" smtClean="0">
                <a:latin typeface="Andalus" pitchFamily="18" charset="-78"/>
                <a:cs typeface="Andalus" pitchFamily="18" charset="-78"/>
              </a:rPr>
              <a:t>. KORAK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096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hr-HR" dirty="0" smtClean="0">
                <a:latin typeface="Andalus" pitchFamily="18" charset="-78"/>
                <a:cs typeface="Andalus" pitchFamily="18" charset="-78"/>
              </a:rPr>
              <a:t>Polja koja si dobio ispunjavaj bojom svoje zastave. Bijela polja ostavi neobojana. Koristi flomastere ili tempere.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4" name="Picture 2" descr="https://i1.wp.com/www.artwithmrsfilmore.com/wp-content/uploads/2017/12/Screen-Shot-2017-12-06-at-6.42.54-PM.png?resize=660%2C6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4340225" cy="422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asti oblačić 3"/>
          <p:cNvSpPr/>
          <p:nvPr/>
        </p:nvSpPr>
        <p:spPr>
          <a:xfrm>
            <a:off x="5181600" y="2743200"/>
            <a:ext cx="2743200" cy="914400"/>
          </a:xfrm>
          <a:prstGeom prst="wedgeEllipseCallout">
            <a:avLst>
              <a:gd name="adj1" fmla="val -49789"/>
              <a:gd name="adj2" fmla="val 82702"/>
            </a:avLst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Crtaš valove, od crte do crte. Jedan gore, drugi dolje</a:t>
            </a:r>
            <a:endParaRPr lang="en-US" dirty="0"/>
          </a:p>
        </p:txBody>
      </p:sp>
      <p:cxnSp>
        <p:nvCxnSpPr>
          <p:cNvPr id="6" name="Ravni poveznik sa strelicom 5"/>
          <p:cNvCxnSpPr/>
          <p:nvPr/>
        </p:nvCxnSpPr>
        <p:spPr>
          <a:xfrm flipV="1">
            <a:off x="4724400" y="3505200"/>
            <a:ext cx="1066800" cy="228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Ravni poveznik sa strelicom 7"/>
          <p:cNvCxnSpPr/>
          <p:nvPr/>
        </p:nvCxnSpPr>
        <p:spPr>
          <a:xfrm flipV="1">
            <a:off x="4377170" y="3581400"/>
            <a:ext cx="2633230" cy="952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latin typeface="Andalus" pitchFamily="18" charset="-78"/>
                <a:cs typeface="Andalus" pitchFamily="18" charset="-78"/>
              </a:rPr>
              <a:t> 4</a:t>
            </a:r>
            <a:r>
              <a:rPr lang="hr-HR" sz="8800" b="1" dirty="0" smtClean="0">
                <a:latin typeface="Andalus" pitchFamily="18" charset="-78"/>
                <a:cs typeface="Andalus" pitchFamily="18" charset="-78"/>
              </a:rPr>
              <a:t>. KORAK 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1" y="1600200"/>
            <a:ext cx="8229600" cy="6096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hr-HR" dirty="0" smtClean="0">
                <a:latin typeface="Andalus" pitchFamily="18" charset="-78"/>
                <a:cs typeface="Andalus" pitchFamily="18" charset="-78"/>
              </a:rPr>
              <a:t>Bojanje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. </a:t>
            </a:r>
            <a:r>
              <a:rPr lang="hr-HR" dirty="0" smtClean="0">
                <a:latin typeface="Andalus" pitchFamily="18" charset="-78"/>
                <a:cs typeface="Andalus" pitchFamily="18" charset="-78"/>
              </a:rPr>
              <a:t>Ovo je  primjer s akromatskim bojama. </a:t>
            </a:r>
          </a:p>
          <a:p>
            <a:pPr algn="ctr">
              <a:buNone/>
            </a:pPr>
            <a:r>
              <a:rPr lang="hr-HR" dirty="0" smtClean="0">
                <a:latin typeface="Andalus" pitchFamily="18" charset="-78"/>
                <a:cs typeface="Andalus" pitchFamily="18" charset="-78"/>
              </a:rPr>
              <a:t>Tvoj zadatak je odabrati boje naše zastave. 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4098" name="Picture 2" descr="https://i0.wp.com/www.artwithmrsfilmore.com/wp-content/uploads/2017/12/IMG_E0025.jpg?resize=665%2C66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49323" r="1153" b="3484"/>
          <a:stretch/>
        </p:blipFill>
        <p:spPr bwMode="auto">
          <a:xfrm>
            <a:off x="914400" y="2971800"/>
            <a:ext cx="4889500" cy="298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os-borovje-zg.skole.hr/upload/os-borovje-zg/images/static3/1274/Image/pagespider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4" b="83627"/>
          <a:stretch/>
        </p:blipFill>
        <p:spPr bwMode="auto">
          <a:xfrm>
            <a:off x="2133599" y="1828800"/>
            <a:ext cx="4696045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762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hr-HR" dirty="0" smtClean="0">
                <a:latin typeface="Andalus" pitchFamily="18" charset="-78"/>
                <a:cs typeface="Andalus" pitchFamily="18" charset="-78"/>
              </a:rPr>
              <a:t>Pokušaj da ti se ne dodiruju polja </a:t>
            </a:r>
            <a:r>
              <a:rPr lang="hr-HR" smtClean="0">
                <a:latin typeface="Andalus" pitchFamily="18" charset="-78"/>
                <a:cs typeface="Andalus" pitchFamily="18" charset="-78"/>
              </a:rPr>
              <a:t>iste boje.</a:t>
            </a: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5472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6">
      <a:dk1>
        <a:srgbClr val="FFFFFF"/>
      </a:dk1>
      <a:lt1>
        <a:srgbClr val="3F0040"/>
      </a:lt1>
      <a:dk2>
        <a:srgbClr val="3F0040"/>
      </a:dk2>
      <a:lt2>
        <a:srgbClr val="3F0040"/>
      </a:lt2>
      <a:accent1>
        <a:srgbClr val="3F0040"/>
      </a:accent1>
      <a:accent2>
        <a:srgbClr val="3F0040"/>
      </a:accent2>
      <a:accent3>
        <a:srgbClr val="3F0040"/>
      </a:accent3>
      <a:accent4>
        <a:srgbClr val="3F0040"/>
      </a:accent4>
      <a:accent5>
        <a:srgbClr val="3F0040"/>
      </a:accent5>
      <a:accent6>
        <a:srgbClr val="3F0040"/>
      </a:accent6>
      <a:hlink>
        <a:srgbClr val="3F0040"/>
      </a:hlink>
      <a:folHlink>
        <a:srgbClr val="3F00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</TotalTime>
  <Words>220</Words>
  <Application>Microsoft Office PowerPoint</Application>
  <PresentationFormat>Prikaz na zaslonu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Andalus</vt:lpstr>
      <vt:lpstr>Arial</vt:lpstr>
      <vt:lpstr>Calibri</vt:lpstr>
      <vt:lpstr>Office Theme</vt:lpstr>
      <vt:lpstr>OP ART</vt:lpstr>
      <vt:lpstr>OP ART</vt:lpstr>
      <vt:lpstr>Victor Vasarely, Papillon (Leptir)1981..  </vt:lpstr>
      <vt:lpstr>1. KORAK </vt:lpstr>
      <vt:lpstr>2. KORAK</vt:lpstr>
      <vt:lpstr>3. KORAK</vt:lpstr>
      <vt:lpstr>4. KORAK</vt:lpstr>
      <vt:lpstr> 4. KORAK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 ART</dc:title>
  <dc:creator>Kittycat</dc:creator>
  <cp:lastModifiedBy>Windows User</cp:lastModifiedBy>
  <cp:revision>47</cp:revision>
  <dcterms:created xsi:type="dcterms:W3CDTF">2015-02-09T00:26:55Z</dcterms:created>
  <dcterms:modified xsi:type="dcterms:W3CDTF">2020-05-12T06:57:45Z</dcterms:modified>
</cp:coreProperties>
</file>